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20"/>
  </p:notesMasterIdLst>
  <p:handoutMasterIdLst>
    <p:handoutMasterId r:id="rId21"/>
  </p:handoutMasterIdLst>
  <p:sldIdLst>
    <p:sldId id="349" r:id="rId2"/>
    <p:sldId id="332" r:id="rId3"/>
    <p:sldId id="333" r:id="rId4"/>
    <p:sldId id="334" r:id="rId5"/>
    <p:sldId id="335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684" autoAdjust="0"/>
  </p:normalViewPr>
  <p:slideViewPr>
    <p:cSldViewPr>
      <p:cViewPr varScale="1">
        <p:scale>
          <a:sx n="76" d="100"/>
          <a:sy n="76" d="100"/>
        </p:scale>
        <p:origin x="123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C058C19-AEC6-44B0-8BC1-60D2B93B393D}" type="datetimeFigureOut">
              <a:rPr lang="en-US"/>
              <a:pPr>
                <a:defRPr/>
              </a:pPr>
              <a:t>7/4/2023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2DD506E-7E25-46F1-9EE5-7F1629055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348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0701524-F142-4EA3-8A31-2F49835B4ABF}" type="datetimeFigureOut">
              <a:rPr lang="en-US"/>
              <a:pPr>
                <a:defRPr/>
              </a:pPr>
              <a:t>7/4/2023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2B9258E-0020-496A-9744-A753B61DA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74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A5A61A-BE6A-4F06-990E-9878D9C3A53F}" type="datetime1">
              <a:rPr lang="en-US" smtClean="0"/>
              <a:pPr>
                <a:defRPr/>
              </a:pPr>
              <a:t>7/4/2023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CC0A78-60D9-468E-88CF-D3AAE9E54B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648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16054-5883-4DA8-BE1E-7609139B2CF4}" type="datetime1">
              <a:rPr lang="en-US" smtClean="0"/>
              <a:pPr>
                <a:defRPr/>
              </a:pPr>
              <a:t>7/4/2023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3BEBD-6A47-4DE3-89E5-CB157F4192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187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16054-5883-4DA8-BE1E-7609139B2CF4}" type="datetime1">
              <a:rPr lang="en-US" smtClean="0"/>
              <a:pPr>
                <a:defRPr/>
              </a:pPr>
              <a:t>7/4/2023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3BEBD-6A47-4DE3-89E5-CB157F4192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913967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16054-5883-4DA8-BE1E-7609139B2CF4}" type="datetime1">
              <a:rPr lang="en-US" smtClean="0"/>
              <a:pPr>
                <a:defRPr/>
              </a:pPr>
              <a:t>7/4/2023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3BEBD-6A47-4DE3-89E5-CB157F4192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39731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16054-5883-4DA8-BE1E-7609139B2CF4}" type="datetime1">
              <a:rPr lang="en-US" smtClean="0"/>
              <a:pPr>
                <a:defRPr/>
              </a:pPr>
              <a:t>7/4/2023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3BEBD-6A47-4DE3-89E5-CB157F4192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735620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16054-5883-4DA8-BE1E-7609139B2CF4}" type="datetime1">
              <a:rPr lang="en-US" smtClean="0"/>
              <a:pPr>
                <a:defRPr/>
              </a:pPr>
              <a:t>7/4/2023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3BEBD-6A47-4DE3-89E5-CB157F4192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2581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5215D2-C2B2-4730-B72B-9EFB3735F91C}" type="datetime1">
              <a:rPr lang="en-US" smtClean="0"/>
              <a:pPr>
                <a:defRPr/>
              </a:pPr>
              <a:t>7/4/2023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C07326-2AA0-4274-ADA4-EF4437DD46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503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0CEF0-EF98-46A2-9F9D-352F73F5B2A6}" type="datetime1">
              <a:rPr lang="en-US" smtClean="0"/>
              <a:pPr>
                <a:defRPr/>
              </a:pPr>
              <a:t>7/4/2023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80DFB9-20BD-470D-BD56-29CDC6D84B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1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32F156-2424-4F0F-964D-799917DED4E5}" type="datetime1">
              <a:rPr lang="en-US" smtClean="0"/>
              <a:pPr>
                <a:defRPr/>
              </a:pPr>
              <a:t>7/4/2023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655414-6672-41AB-82F1-E9A73B8F46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5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E8F7B1-52DD-4594-8434-4B5ED5EC52E1}" type="datetime1">
              <a:rPr lang="en-US" smtClean="0"/>
              <a:pPr>
                <a:defRPr/>
              </a:pPr>
              <a:t>7/4/2023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3AE9E5-FB45-4EA9-8B7D-69CD170D70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D2526A-4CB6-4E05-B522-A171B4696E0A}" type="datetime1">
              <a:rPr lang="en-US" smtClean="0"/>
              <a:pPr>
                <a:defRPr/>
              </a:pPr>
              <a:t>7/4/2023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395B8A-9DFB-4759-B215-A0C2289334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958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CBFC31-E995-4509-A7A1-B2203587973D}" type="datetime1">
              <a:rPr lang="en-US" smtClean="0"/>
              <a:pPr>
                <a:defRPr/>
              </a:pPr>
              <a:t>7/4/2023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8267B0-220F-4FCD-9DCF-323ED5CE15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55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B5A77-6BDA-4C56-A483-F3AE8A9882CE}" type="datetime1">
              <a:rPr lang="en-US" smtClean="0"/>
              <a:pPr>
                <a:defRPr/>
              </a:pPr>
              <a:t>7/4/2023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D50F0E-F7E6-4E50-A448-8303AAF670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783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035116-4E70-4390-B975-410FF382A626}" type="datetime1">
              <a:rPr lang="en-US" smtClean="0"/>
              <a:pPr>
                <a:defRPr/>
              </a:pPr>
              <a:t>7/4/2023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01C20-091A-4197-A9FB-750B40AF1E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5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91B3D5-0C22-4A19-A289-62B0EA66DE67}" type="datetime1">
              <a:rPr lang="en-US" smtClean="0"/>
              <a:pPr>
                <a:defRPr/>
              </a:pPr>
              <a:t>7/4/2023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027EFF-F298-4F87-BA5B-624175FCC2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28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087A8D-D53C-49D3-83E9-0B144D655D2C}" type="datetime1">
              <a:rPr lang="en-US" smtClean="0"/>
              <a:pPr>
                <a:defRPr/>
              </a:pPr>
              <a:t>7/4/2023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9B6D60-8EFA-4D10-9856-A82065AB8D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97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716054-5883-4DA8-BE1E-7609139B2CF4}" type="datetime1">
              <a:rPr lang="en-US" smtClean="0"/>
              <a:pPr>
                <a:defRPr/>
              </a:pPr>
              <a:t>7/4/2023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503BEBD-6A47-4DE3-89E5-CB157F4192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01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riharidc047@gmail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9448800" cy="4267200"/>
          </a:xfrm>
        </p:spPr>
        <p:txBody>
          <a:bodyPr>
            <a:normAutofit lnSpcReduction="10000"/>
          </a:bodyPr>
          <a:lstStyle/>
          <a:p>
            <a:pPr defTabSz="914400">
              <a:defRPr/>
            </a:pPr>
            <a:r>
              <a:rPr lang="en-US" altLang="en-US" sz="4300" b="1" dirty="0">
                <a:solidFill>
                  <a:srgbClr val="002060"/>
                </a:solidFill>
              </a:rPr>
              <a:t>SRI HARI DEGREE COLLEGE</a:t>
            </a:r>
          </a:p>
          <a:p>
            <a:pPr defTabSz="914400">
              <a:defRPr/>
            </a:pPr>
            <a:r>
              <a:rPr lang="en-US" altLang="en-US" dirty="0"/>
              <a:t>                     (</a:t>
            </a:r>
            <a:r>
              <a:rPr lang="en-US" altLang="en-US" sz="1400" dirty="0"/>
              <a:t>Permanently Affiliated to Yogi </a:t>
            </a:r>
            <a:r>
              <a:rPr lang="en-US" altLang="en-US" sz="1400" dirty="0" err="1"/>
              <a:t>Vemana</a:t>
            </a:r>
            <a:r>
              <a:rPr lang="en-US" altLang="en-US" sz="1400" dirty="0"/>
              <a:t> University, Kadapa)</a:t>
            </a:r>
          </a:p>
          <a:p>
            <a:pPr defTabSz="914400">
              <a:defRPr/>
            </a:pPr>
            <a:r>
              <a:rPr lang="en-US" altLang="en-US" sz="1400" dirty="0"/>
              <a:t>                      Recognized by UGC New-Delhi under Section 2(f) &amp;12(8) </a:t>
            </a:r>
          </a:p>
          <a:p>
            <a:pPr defTabSz="914400">
              <a:defRPr/>
            </a:pPr>
            <a:r>
              <a:rPr lang="en-US" altLang="en-US" sz="1400" dirty="0"/>
              <a:t>                      An ISO 9001:2015Certified Institution</a:t>
            </a:r>
          </a:p>
          <a:p>
            <a:pPr defTabSz="914400">
              <a:defRPr/>
            </a:pPr>
            <a:r>
              <a:rPr lang="en-US" altLang="en-US" sz="1400" dirty="0"/>
              <a:t>                     #45/290-10,BalajiNagar,Kadapa,A.P.,INDIA-516003</a:t>
            </a:r>
          </a:p>
          <a:p>
            <a:pPr defTabSz="914400">
              <a:defRPr/>
            </a:pPr>
            <a:r>
              <a:rPr lang="en-US" altLang="en-US" sz="1400" dirty="0"/>
              <a:t>                      E-Mail:</a:t>
            </a:r>
            <a:r>
              <a:rPr lang="en-US" altLang="en-US" sz="1400" dirty="0">
                <a:hlinkClick r:id="rId2"/>
              </a:rPr>
              <a:t>sriharidc047@gmail.com</a:t>
            </a:r>
            <a:r>
              <a:rPr lang="en-US" altLang="en-US" sz="1400" dirty="0"/>
              <a:t> Web: www.sriharidegreecollege.ac.in </a:t>
            </a:r>
            <a:r>
              <a:rPr lang="en-US" altLang="en-US" dirty="0"/>
              <a:t>©9440074132</a:t>
            </a:r>
          </a:p>
          <a:p>
            <a:pPr defTabSz="914400">
              <a:defRPr/>
            </a:pPr>
            <a:r>
              <a:rPr lang="en-US" altLang="en-US" sz="1000" dirty="0"/>
              <a:t>                                                                                                                      </a:t>
            </a:r>
            <a:r>
              <a:rPr lang="en-US" altLang="en-US" sz="1000" dirty="0" smtClean="0"/>
              <a:t>   </a:t>
            </a:r>
            <a:r>
              <a:rPr lang="en-US" altLang="en-US" sz="2300" dirty="0">
                <a:solidFill>
                  <a:srgbClr val="FF00FF"/>
                </a:solidFill>
              </a:rPr>
              <a:t>prepared</a:t>
            </a:r>
          </a:p>
          <a:p>
            <a:pPr defTabSz="914400">
              <a:defRPr/>
            </a:pPr>
            <a:r>
              <a:rPr lang="en-US" altLang="en-US" sz="2300" dirty="0">
                <a:solidFill>
                  <a:srgbClr val="FF00FF"/>
                </a:solidFill>
              </a:rPr>
              <a:t>                                                        </a:t>
            </a:r>
            <a:r>
              <a:rPr lang="en-US" altLang="en-US" sz="2300" dirty="0" smtClean="0">
                <a:solidFill>
                  <a:srgbClr val="FF00FF"/>
                </a:solidFill>
              </a:rPr>
              <a:t> </a:t>
            </a:r>
            <a:r>
              <a:rPr lang="en-US" altLang="en-US" sz="2300" dirty="0">
                <a:solidFill>
                  <a:srgbClr val="FF00FF"/>
                </a:solidFill>
              </a:rPr>
              <a:t>by</a:t>
            </a:r>
          </a:p>
          <a:p>
            <a:pPr defTabSz="914400">
              <a:defRPr/>
            </a:pPr>
            <a:r>
              <a:rPr lang="en-US" altLang="en-US" sz="2300" dirty="0">
                <a:solidFill>
                  <a:srgbClr val="FF00FF"/>
                </a:solidFill>
              </a:rPr>
              <a:t>                                            </a:t>
            </a:r>
            <a:r>
              <a:rPr lang="en-US" altLang="en-US" sz="2300" dirty="0" smtClean="0">
                <a:solidFill>
                  <a:srgbClr val="FF00FF"/>
                </a:solidFill>
              </a:rPr>
              <a:t> DR.V.SUBBAREDDY </a:t>
            </a:r>
            <a:r>
              <a:rPr lang="en-US" altLang="en-US" sz="2300" dirty="0">
                <a:solidFill>
                  <a:srgbClr val="FF00FF"/>
                </a:solidFill>
              </a:rPr>
              <a:t>(H.O.D)</a:t>
            </a:r>
          </a:p>
          <a:p>
            <a:pPr defTabSz="914400">
              <a:defRPr/>
            </a:pPr>
            <a:r>
              <a:rPr lang="en-US" altLang="en-US" sz="2300" dirty="0">
                <a:solidFill>
                  <a:srgbClr val="FF00FF"/>
                </a:solidFill>
              </a:rPr>
              <a:t>                                          </a:t>
            </a:r>
            <a:r>
              <a:rPr lang="en-US" altLang="en-US" sz="2300" dirty="0" err="1" smtClean="0">
                <a:solidFill>
                  <a:srgbClr val="FF00FF"/>
                </a:solidFill>
              </a:rPr>
              <a:t>Dept.of</a:t>
            </a:r>
            <a:r>
              <a:rPr lang="en-US" altLang="en-US" sz="2300" dirty="0" smtClean="0">
                <a:solidFill>
                  <a:srgbClr val="FF00FF"/>
                </a:solidFill>
              </a:rPr>
              <a:t> </a:t>
            </a:r>
            <a:r>
              <a:rPr lang="en-US" altLang="en-US" sz="2300" dirty="0">
                <a:solidFill>
                  <a:srgbClr val="FF00FF"/>
                </a:solidFill>
              </a:rPr>
              <a:t>Mathematical Sciences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655414-6672-41AB-82F1-E9A73B8F460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5" name="Content Placeholder 11"/>
          <p:cNvPicPr>
            <a:picLocks noGrp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28600"/>
            <a:ext cx="4876800" cy="191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711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01C20-091A-4197-A9FB-750B40AF1EC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80999"/>
            <a:ext cx="6324600" cy="20684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514600"/>
            <a:ext cx="5486400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826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01C20-091A-4197-A9FB-750B40AF1EC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9" y="457199"/>
            <a:ext cx="6714701" cy="18288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069" y="2514600"/>
            <a:ext cx="6833288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94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01C20-091A-4197-A9FB-750B40AF1EC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57200"/>
            <a:ext cx="6629400" cy="14905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349" y="2286000"/>
            <a:ext cx="7120812" cy="1447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673" y="4019549"/>
            <a:ext cx="7142010" cy="2609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62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01C20-091A-4197-A9FB-750B40AF1EC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33400"/>
            <a:ext cx="8071788" cy="229651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124200"/>
            <a:ext cx="7386354" cy="221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01C20-091A-4197-A9FB-750B40AF1EC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76250"/>
            <a:ext cx="7107555" cy="23431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2819400"/>
            <a:ext cx="6629400" cy="372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98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01C20-091A-4197-A9FB-750B40AF1EC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910" y="457200"/>
            <a:ext cx="6601690" cy="125204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982704"/>
            <a:ext cx="6172200" cy="18272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4114800"/>
            <a:ext cx="6629401" cy="1789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4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01C20-091A-4197-A9FB-750B40AF1EC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286" y="457200"/>
            <a:ext cx="6298314" cy="27206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429000"/>
            <a:ext cx="5638800" cy="11825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199" y="4952999"/>
            <a:ext cx="6248401" cy="1127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335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01C20-091A-4197-A9FB-750B40AF1EC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57199"/>
            <a:ext cx="6858000" cy="19745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2667000"/>
            <a:ext cx="7262091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964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01C20-091A-4197-A9FB-750B40AF1EC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799" y="381000"/>
            <a:ext cx="6477001" cy="333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17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01C20-091A-4197-A9FB-750B40AF1EC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40" y="1143000"/>
            <a:ext cx="7362318" cy="30480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343400"/>
            <a:ext cx="7366321" cy="2356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77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01C20-091A-4197-A9FB-750B40AF1EC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57200"/>
            <a:ext cx="7517922" cy="1600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285999"/>
            <a:ext cx="7319438" cy="2133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0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01C20-091A-4197-A9FB-750B40AF1EC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457200"/>
            <a:ext cx="6727371" cy="457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" y="1066799"/>
            <a:ext cx="6406448" cy="2286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3581400"/>
            <a:ext cx="2043113" cy="457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0" y="4210050"/>
            <a:ext cx="73152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4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01C20-091A-4197-A9FB-750B40AF1EC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33400"/>
            <a:ext cx="7219431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47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01C20-091A-4197-A9FB-750B40AF1EC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33399"/>
            <a:ext cx="7086600" cy="170797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2362200"/>
            <a:ext cx="6743140" cy="36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27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01C20-091A-4197-A9FB-750B40AF1EC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57200"/>
            <a:ext cx="7176782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03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01C20-091A-4197-A9FB-750B40AF1EC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57199"/>
            <a:ext cx="6934200" cy="132870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450" y="1828800"/>
            <a:ext cx="5238750" cy="12746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825" y="3352799"/>
            <a:ext cx="5819775" cy="330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57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01C20-091A-4197-A9FB-750B40AF1EC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57200"/>
            <a:ext cx="6553200" cy="278617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505200"/>
            <a:ext cx="5715000" cy="212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62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10486064</TotalTime>
  <Words>75</Words>
  <Application>Microsoft Office PowerPoint</Application>
  <PresentationFormat>On-screen Show (4:3)</PresentationFormat>
  <Paragraphs>28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of Equivalent transfer function Based PI/PID Controller for MIMO Processes</dc:title>
  <dc:creator>FOR ALL</dc:creator>
  <cp:lastModifiedBy>Welcome</cp:lastModifiedBy>
  <cp:revision>1024</cp:revision>
  <dcterms:created xsi:type="dcterms:W3CDTF">2006-08-16T00:00:00Z</dcterms:created>
  <dcterms:modified xsi:type="dcterms:W3CDTF">2023-07-04T02:23:48Z</dcterms:modified>
</cp:coreProperties>
</file>