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7" r:id="rId1"/>
  </p:sldMasterIdLst>
  <p:notesMasterIdLst>
    <p:notesMasterId r:id="rId20"/>
  </p:notesMasterIdLst>
  <p:handoutMasterIdLst>
    <p:handoutMasterId r:id="rId21"/>
  </p:handoutMasterIdLst>
  <p:sldIdLst>
    <p:sldId id="349" r:id="rId2"/>
    <p:sldId id="332" r:id="rId3"/>
    <p:sldId id="333" r:id="rId4"/>
    <p:sldId id="334" r:id="rId5"/>
    <p:sldId id="335" r:id="rId6"/>
    <p:sldId id="336" r:id="rId7"/>
    <p:sldId id="337" r:id="rId8"/>
    <p:sldId id="338" r:id="rId9"/>
    <p:sldId id="339" r:id="rId10"/>
    <p:sldId id="340" r:id="rId11"/>
    <p:sldId id="341" r:id="rId12"/>
    <p:sldId id="342" r:id="rId13"/>
    <p:sldId id="343" r:id="rId14"/>
    <p:sldId id="344" r:id="rId15"/>
    <p:sldId id="345" r:id="rId16"/>
    <p:sldId id="346" r:id="rId17"/>
    <p:sldId id="347" r:id="rId18"/>
    <p:sldId id="348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684" autoAdjust="0"/>
  </p:normalViewPr>
  <p:slideViewPr>
    <p:cSldViewPr>
      <p:cViewPr varScale="1">
        <p:scale>
          <a:sx n="76" d="100"/>
          <a:sy n="76" d="100"/>
        </p:scale>
        <p:origin x="1236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CC058C19-AEC6-44B0-8BC1-60D2B93B393D}" type="datetimeFigureOut">
              <a:rPr lang="en-US"/>
              <a:pPr>
                <a:defRPr/>
              </a:pPr>
              <a:t>7/4/2023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2DD506E-7E25-46F1-9EE5-7F16290558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3489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B0701524-F142-4EA3-8A31-2F49835B4ABF}" type="datetimeFigureOut">
              <a:rPr lang="en-US"/>
              <a:pPr>
                <a:defRPr/>
              </a:pPr>
              <a:t>7/4/2023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A2B9258E-0020-496A-9744-A753B61DAB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17497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FA5A61A-BE6A-4F06-990E-9878D9C3A53F}" type="datetime1">
              <a:rPr lang="en-US" smtClean="0"/>
              <a:pPr>
                <a:defRPr/>
              </a:pPr>
              <a:t>7/4/2023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CC0A78-60D9-468E-88CF-D3AAE9E54B5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6487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1716054-5883-4DA8-BE1E-7609139B2CF4}" type="datetime1">
              <a:rPr lang="en-US" smtClean="0"/>
              <a:pPr>
                <a:defRPr/>
              </a:pPr>
              <a:t>7/4/2023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03BEBD-6A47-4DE3-89E5-CB157F41921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71875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1716054-5883-4DA8-BE1E-7609139B2CF4}" type="datetime1">
              <a:rPr lang="en-US" smtClean="0"/>
              <a:pPr>
                <a:defRPr/>
              </a:pPr>
              <a:t>7/4/2023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03BEBD-6A47-4DE3-89E5-CB157F41921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69139676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1716054-5883-4DA8-BE1E-7609139B2CF4}" type="datetime1">
              <a:rPr lang="en-US" smtClean="0"/>
              <a:pPr>
                <a:defRPr/>
              </a:pPr>
              <a:t>7/4/2023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03BEBD-6A47-4DE3-89E5-CB157F41921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397319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1716054-5883-4DA8-BE1E-7609139B2CF4}" type="datetime1">
              <a:rPr lang="en-US" smtClean="0"/>
              <a:pPr>
                <a:defRPr/>
              </a:pPr>
              <a:t>7/4/2023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03BEBD-6A47-4DE3-89E5-CB157F41921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47356201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1716054-5883-4DA8-BE1E-7609139B2CF4}" type="datetime1">
              <a:rPr lang="en-US" smtClean="0"/>
              <a:pPr>
                <a:defRPr/>
              </a:pPr>
              <a:t>7/4/2023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03BEBD-6A47-4DE3-89E5-CB157F41921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225814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C5215D2-C2B2-4730-B72B-9EFB3735F91C}" type="datetime1">
              <a:rPr lang="en-US" smtClean="0"/>
              <a:pPr>
                <a:defRPr/>
              </a:pPr>
              <a:t>7/4/2023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C07326-2AA0-4274-ADA4-EF4437DD466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503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FB0CEF0-EF98-46A2-9F9D-352F73F5B2A6}" type="datetime1">
              <a:rPr lang="en-US" smtClean="0"/>
              <a:pPr>
                <a:defRPr/>
              </a:pPr>
              <a:t>7/4/2023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80DFB9-20BD-470D-BD56-29CDC6D84BE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516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332F156-2424-4F0F-964D-799917DED4E5}" type="datetime1">
              <a:rPr lang="en-US" smtClean="0"/>
              <a:pPr>
                <a:defRPr/>
              </a:pPr>
              <a:t>7/4/2023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655414-6672-41AB-82F1-E9A73B8F460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4552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BE8F7B1-52DD-4594-8434-4B5ED5EC52E1}" type="datetime1">
              <a:rPr lang="en-US" smtClean="0"/>
              <a:pPr>
                <a:defRPr/>
              </a:pPr>
              <a:t>7/4/2023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3AE9E5-FB45-4EA9-8B7D-69CD170D70A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588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5D2526A-4CB6-4E05-B522-A171B4696E0A}" type="datetime1">
              <a:rPr lang="en-US" smtClean="0"/>
              <a:pPr>
                <a:defRPr/>
              </a:pPr>
              <a:t>7/4/2023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395B8A-9DFB-4759-B215-A0C22893349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9584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CCBFC31-E995-4509-A7A1-B2203587973D}" type="datetime1">
              <a:rPr lang="en-US" smtClean="0"/>
              <a:pPr>
                <a:defRPr/>
              </a:pPr>
              <a:t>7/4/2023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8267B0-220F-4FCD-9DCF-323ED5CE151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9554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96B5A77-6BDA-4C56-A483-F3AE8A9882CE}" type="datetime1">
              <a:rPr lang="en-US" smtClean="0"/>
              <a:pPr>
                <a:defRPr/>
              </a:pPr>
              <a:t>7/4/2023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D50F0E-F7E6-4E50-A448-8303AAF670A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7832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E035116-4E70-4390-B975-410FF382A626}" type="datetime1">
              <a:rPr lang="en-US" smtClean="0"/>
              <a:pPr>
                <a:defRPr/>
              </a:pPr>
              <a:t>7/4/2023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BA01C20-091A-4197-A9FB-750B40AF1EC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054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A91B3D5-0C22-4A19-A289-62B0EA66DE67}" type="datetime1">
              <a:rPr lang="en-US" smtClean="0"/>
              <a:pPr>
                <a:defRPr/>
              </a:pPr>
              <a:t>7/4/2023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027EFF-F298-4F87-BA5B-624175FCC29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4280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5087A8D-D53C-49D3-83E9-0B144D655D2C}" type="datetime1">
              <a:rPr lang="en-US" smtClean="0"/>
              <a:pPr>
                <a:defRPr/>
              </a:pPr>
              <a:t>7/4/2023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9B6D60-8EFA-4D10-9856-A82065AB8D1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9745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1716054-5883-4DA8-BE1E-7609139B2CF4}" type="datetime1">
              <a:rPr lang="en-US" smtClean="0"/>
              <a:pPr>
                <a:defRPr/>
              </a:pPr>
              <a:t>7/4/2023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5503BEBD-6A47-4DE3-89E5-CB157F41921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7016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8" r:id="rId1"/>
    <p:sldLayoutId id="2147483749" r:id="rId2"/>
    <p:sldLayoutId id="2147483750" r:id="rId3"/>
    <p:sldLayoutId id="2147483751" r:id="rId4"/>
    <p:sldLayoutId id="2147483752" r:id="rId5"/>
    <p:sldLayoutId id="2147483753" r:id="rId6"/>
    <p:sldLayoutId id="2147483754" r:id="rId7"/>
    <p:sldLayoutId id="2147483755" r:id="rId8"/>
    <p:sldLayoutId id="2147483756" r:id="rId9"/>
    <p:sldLayoutId id="2147483757" r:id="rId10"/>
    <p:sldLayoutId id="2147483758" r:id="rId11"/>
    <p:sldLayoutId id="2147483759" r:id="rId12"/>
    <p:sldLayoutId id="2147483760" r:id="rId13"/>
    <p:sldLayoutId id="2147483761" r:id="rId14"/>
    <p:sldLayoutId id="2147483762" r:id="rId15"/>
    <p:sldLayoutId id="2147483763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mailto:sriharidc047@gmail.com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5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362200"/>
            <a:ext cx="9448800" cy="4267200"/>
          </a:xfrm>
        </p:spPr>
        <p:txBody>
          <a:bodyPr>
            <a:normAutofit lnSpcReduction="10000"/>
          </a:bodyPr>
          <a:lstStyle/>
          <a:p>
            <a:pPr defTabSz="914400">
              <a:defRPr/>
            </a:pPr>
            <a:r>
              <a:rPr lang="en-US" altLang="en-US" sz="4300" b="1" dirty="0">
                <a:solidFill>
                  <a:srgbClr val="002060"/>
                </a:solidFill>
              </a:rPr>
              <a:t>SRI HARI DEGREE COLLEGE</a:t>
            </a:r>
          </a:p>
          <a:p>
            <a:pPr defTabSz="914400">
              <a:defRPr/>
            </a:pPr>
            <a:r>
              <a:rPr lang="en-US" altLang="en-US" dirty="0"/>
              <a:t>                     (</a:t>
            </a:r>
            <a:r>
              <a:rPr lang="en-US" altLang="en-US" sz="1400" dirty="0"/>
              <a:t>Permanently Affiliated to Yogi </a:t>
            </a:r>
            <a:r>
              <a:rPr lang="en-US" altLang="en-US" sz="1400" dirty="0" err="1"/>
              <a:t>Vemana</a:t>
            </a:r>
            <a:r>
              <a:rPr lang="en-US" altLang="en-US" sz="1400" dirty="0"/>
              <a:t> University, Kadapa)</a:t>
            </a:r>
          </a:p>
          <a:p>
            <a:pPr defTabSz="914400">
              <a:defRPr/>
            </a:pPr>
            <a:r>
              <a:rPr lang="en-US" altLang="en-US" sz="1400" dirty="0"/>
              <a:t>                      Recognized by UGC New-Delhi under Section 2(f) &amp;12(8) </a:t>
            </a:r>
          </a:p>
          <a:p>
            <a:pPr defTabSz="914400">
              <a:defRPr/>
            </a:pPr>
            <a:r>
              <a:rPr lang="en-US" altLang="en-US" sz="1400" dirty="0"/>
              <a:t>                      An ISO 9001:2015Certified Institution</a:t>
            </a:r>
          </a:p>
          <a:p>
            <a:pPr defTabSz="914400">
              <a:defRPr/>
            </a:pPr>
            <a:r>
              <a:rPr lang="en-US" altLang="en-US" sz="1400" dirty="0"/>
              <a:t>                     #45/290-10,BalajiNagar,Kadapa,A.P.,INDIA-516003</a:t>
            </a:r>
          </a:p>
          <a:p>
            <a:pPr defTabSz="914400">
              <a:defRPr/>
            </a:pPr>
            <a:r>
              <a:rPr lang="en-US" altLang="en-US" sz="1400" dirty="0"/>
              <a:t>                      E-Mail:</a:t>
            </a:r>
            <a:r>
              <a:rPr lang="en-US" altLang="en-US" sz="1400" dirty="0">
                <a:hlinkClick r:id="rId2"/>
              </a:rPr>
              <a:t>sriharidc047@gmail.com</a:t>
            </a:r>
            <a:r>
              <a:rPr lang="en-US" altLang="en-US" sz="1400" dirty="0"/>
              <a:t> Web: www.sriharidegreecollege.ac.in </a:t>
            </a:r>
            <a:r>
              <a:rPr lang="en-US" altLang="en-US" dirty="0"/>
              <a:t>©9440074132</a:t>
            </a:r>
          </a:p>
          <a:p>
            <a:pPr defTabSz="914400">
              <a:defRPr/>
            </a:pPr>
            <a:r>
              <a:rPr lang="en-US" altLang="en-US" sz="1000" dirty="0"/>
              <a:t>                                                                                                                      </a:t>
            </a:r>
            <a:r>
              <a:rPr lang="en-US" altLang="en-US" sz="1000" dirty="0" smtClean="0"/>
              <a:t>   </a:t>
            </a:r>
            <a:r>
              <a:rPr lang="en-US" altLang="en-US" sz="2300" dirty="0">
                <a:solidFill>
                  <a:srgbClr val="FF00FF"/>
                </a:solidFill>
              </a:rPr>
              <a:t>prepared</a:t>
            </a:r>
          </a:p>
          <a:p>
            <a:pPr defTabSz="914400">
              <a:defRPr/>
            </a:pPr>
            <a:r>
              <a:rPr lang="en-US" altLang="en-US" sz="2300" dirty="0">
                <a:solidFill>
                  <a:srgbClr val="FF00FF"/>
                </a:solidFill>
              </a:rPr>
              <a:t>                                                        </a:t>
            </a:r>
            <a:r>
              <a:rPr lang="en-US" altLang="en-US" sz="2300" dirty="0" smtClean="0">
                <a:solidFill>
                  <a:srgbClr val="FF00FF"/>
                </a:solidFill>
              </a:rPr>
              <a:t> </a:t>
            </a:r>
            <a:r>
              <a:rPr lang="en-US" altLang="en-US" sz="2300" dirty="0">
                <a:solidFill>
                  <a:srgbClr val="FF00FF"/>
                </a:solidFill>
              </a:rPr>
              <a:t>by</a:t>
            </a:r>
          </a:p>
          <a:p>
            <a:pPr defTabSz="914400">
              <a:defRPr/>
            </a:pPr>
            <a:r>
              <a:rPr lang="en-US" altLang="en-US" sz="2300" dirty="0">
                <a:solidFill>
                  <a:srgbClr val="FF00FF"/>
                </a:solidFill>
              </a:rPr>
              <a:t>                                            </a:t>
            </a:r>
            <a:r>
              <a:rPr lang="en-US" altLang="en-US" sz="2300" dirty="0" smtClean="0">
                <a:solidFill>
                  <a:srgbClr val="FF00FF"/>
                </a:solidFill>
              </a:rPr>
              <a:t> DR.V.SUBBAREDDY </a:t>
            </a:r>
            <a:r>
              <a:rPr lang="en-US" altLang="en-US" sz="2300" dirty="0">
                <a:solidFill>
                  <a:srgbClr val="FF00FF"/>
                </a:solidFill>
              </a:rPr>
              <a:t>(H.O.D)</a:t>
            </a:r>
          </a:p>
          <a:p>
            <a:pPr defTabSz="914400">
              <a:defRPr/>
            </a:pPr>
            <a:r>
              <a:rPr lang="en-US" altLang="en-US" sz="2300" dirty="0">
                <a:solidFill>
                  <a:srgbClr val="FF00FF"/>
                </a:solidFill>
              </a:rPr>
              <a:t>                                          </a:t>
            </a:r>
            <a:r>
              <a:rPr lang="en-US" altLang="en-US" sz="2300" dirty="0" err="1" smtClean="0">
                <a:solidFill>
                  <a:srgbClr val="FF00FF"/>
                </a:solidFill>
              </a:rPr>
              <a:t>Dept.of</a:t>
            </a:r>
            <a:r>
              <a:rPr lang="en-US" altLang="en-US" sz="2300" dirty="0" smtClean="0">
                <a:solidFill>
                  <a:srgbClr val="FF00FF"/>
                </a:solidFill>
              </a:rPr>
              <a:t> </a:t>
            </a:r>
            <a:r>
              <a:rPr lang="en-US" altLang="en-US" sz="2300" dirty="0">
                <a:solidFill>
                  <a:srgbClr val="FF00FF"/>
                </a:solidFill>
              </a:rPr>
              <a:t>Mathematical Sciences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655414-6672-41AB-82F1-E9A73B8F4608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pic>
        <p:nvPicPr>
          <p:cNvPr id="5" name="Content Placeholder 11"/>
          <p:cNvPicPr>
            <a:picLocks noGrp="1"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228600"/>
            <a:ext cx="4876800" cy="1910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87118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BA01C20-091A-4197-A9FB-750B40AF1EC6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380999"/>
            <a:ext cx="6324600" cy="2068423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3000" y="2514600"/>
            <a:ext cx="5486400" cy="4171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0826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BA01C20-091A-4197-A9FB-750B40AF1EC6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1999" y="457199"/>
            <a:ext cx="6714701" cy="182880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2069" y="2514600"/>
            <a:ext cx="6833288" cy="3733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8941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BA01C20-091A-4197-A9FB-750B40AF1EC6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457200"/>
            <a:ext cx="6629400" cy="149055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5349" y="2286000"/>
            <a:ext cx="7120812" cy="14478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0673" y="4019549"/>
            <a:ext cx="7142010" cy="26098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2627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BA01C20-091A-4197-A9FB-750B40AF1EC6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533400"/>
            <a:ext cx="8071788" cy="2296519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800" y="3124200"/>
            <a:ext cx="7386354" cy="2217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76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BA01C20-091A-4197-A9FB-750B40AF1EC6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476250"/>
            <a:ext cx="7107555" cy="234315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6800" y="2819400"/>
            <a:ext cx="6629400" cy="37257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9989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BA01C20-091A-4197-A9FB-750B40AF1EC6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5910" y="457200"/>
            <a:ext cx="6601690" cy="125204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1982704"/>
            <a:ext cx="6172200" cy="182729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5800" y="4114800"/>
            <a:ext cx="6629401" cy="1789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547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BA01C20-091A-4197-A9FB-750B40AF1EC6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8286" y="457200"/>
            <a:ext cx="6298314" cy="272065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4400" y="3429000"/>
            <a:ext cx="5638800" cy="118253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19199" y="4952999"/>
            <a:ext cx="6248401" cy="11272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1335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BA01C20-091A-4197-A9FB-750B40AF1EC6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457199"/>
            <a:ext cx="6858000" cy="197450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199" y="2667000"/>
            <a:ext cx="7262091" cy="2819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1964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BA01C20-091A-4197-A9FB-750B40AF1EC6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799" y="381000"/>
            <a:ext cx="6477001" cy="3337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8175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BA01C20-091A-4197-A9FB-750B40AF1EC6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0340" y="1143000"/>
            <a:ext cx="7362318" cy="3048000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4343400"/>
            <a:ext cx="7366321" cy="23560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0771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BA01C20-091A-4197-A9FB-750B40AF1EC6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457200"/>
            <a:ext cx="7517922" cy="16002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0" y="2285999"/>
            <a:ext cx="7319438" cy="2133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8407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BA01C20-091A-4197-A9FB-750B40AF1EC6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199" y="457200"/>
            <a:ext cx="6727371" cy="4572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5850" y="1066799"/>
            <a:ext cx="6406448" cy="22860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2000" y="3581400"/>
            <a:ext cx="2043113" cy="4572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62000" y="4210050"/>
            <a:ext cx="7315200" cy="1188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243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BA01C20-091A-4197-A9FB-750B40AF1EC6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533400"/>
            <a:ext cx="7219431" cy="533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3478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BA01C20-091A-4197-A9FB-750B40AF1EC6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533399"/>
            <a:ext cx="7086600" cy="1707976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4400" y="2362200"/>
            <a:ext cx="6743140" cy="368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1275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BA01C20-091A-4197-A9FB-750B40AF1EC6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457200"/>
            <a:ext cx="7176782" cy="449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9033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BA01C20-091A-4197-A9FB-750B40AF1EC6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457199"/>
            <a:ext cx="6934200" cy="1328709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14450" y="1828800"/>
            <a:ext cx="5238750" cy="127466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85825" y="3352799"/>
            <a:ext cx="5819775" cy="33080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6579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BA01C20-091A-4197-A9FB-750B40AF1EC6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600" y="457200"/>
            <a:ext cx="6553200" cy="2786176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95400" y="3505200"/>
            <a:ext cx="5715000" cy="21203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7625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10486064</TotalTime>
  <Words>75</Words>
  <Application>Microsoft Office PowerPoint</Application>
  <PresentationFormat>On-screen Show (4:3)</PresentationFormat>
  <Paragraphs>28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Calibri</vt:lpstr>
      <vt:lpstr>Trebuchet MS</vt:lpstr>
      <vt:lpstr>Wingdings 3</vt:lpstr>
      <vt:lpstr>Facet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Design of Equivalent transfer function Based PI/PID Controller for MIMO Processes</dc:title>
  <dc:creator>FOR ALL</dc:creator>
  <cp:lastModifiedBy>Welcome</cp:lastModifiedBy>
  <cp:revision>1024</cp:revision>
  <dcterms:created xsi:type="dcterms:W3CDTF">2006-08-16T00:00:00Z</dcterms:created>
  <dcterms:modified xsi:type="dcterms:W3CDTF">2023-07-04T02:23:48Z</dcterms:modified>
</cp:coreProperties>
</file>